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1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12"/>
    <p:restoredTop sz="97565"/>
  </p:normalViewPr>
  <p:slideViewPr>
    <p:cSldViewPr snapToGrid="0">
      <p:cViewPr varScale="1">
        <p:scale>
          <a:sx n="197" d="100"/>
          <a:sy n="197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E499-BF13-397B-ECB0-836833BCC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4D71A-0FCA-120B-C7A8-7CE655759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77E05-09C3-189B-D562-BBC7A62D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4E844-BE4D-AC60-057E-38BBE43A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FDCF3-806F-F642-CA1A-1A5735ED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1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4421-A7E5-DA92-C8E8-971EE719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F0009-5B72-71CC-1A27-D7748B265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E6CF1-6264-B8B9-C737-C0F90B62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BA31F-3C30-9991-F626-E396E287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B39EA-61BA-C6FA-B57C-EF50D3A9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2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F1CD8D-60F7-F1BA-3F63-F2191BD18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3ED40-9C52-5793-6AE5-26212E46D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2B64-92F5-5747-2727-01758DE4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49A83-F844-A1DE-DEA6-D109E745D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62720-3A67-7E96-E7FF-BF9463D6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B5E0-8F88-0508-542A-A23C3243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11FC6-96FC-B5D3-57B7-23F9291C7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469BE-5D4E-ACB2-4896-FB8F2F07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40E19-63F5-6423-CD4F-E6B52A0C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A22A9-FA5E-09CE-BE3A-6FB9B121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4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0CC7-9C00-F00D-A66A-15EBABB1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BE43A-8E80-9202-989B-AC1928CBE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ABD7B-A810-68AF-4B32-227BD519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81C9-A1E6-3486-9B3F-E98918AC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941DA-B3C2-AB13-401C-D397EA37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4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9605-1111-0F67-C4D9-A94F4C94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AB57D-998B-4E8B-7F5C-F310AD065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36469-4DB0-FB20-B680-85F1A97AB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7EAD-B588-D8A3-E3A1-203CC62E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AF397-58DC-DF61-C23E-A1A569E0D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7C030-358C-7B1E-E3B8-6FAF4CBB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4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795F-2D16-7118-3787-C1404870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0CCAA-4279-6FE7-89CF-7E8B64D7F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F694D-CFB2-0785-121E-594EEAFB9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5FFAB-1C8D-4844-6B66-3B63FC4BD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5FD63-53CB-D037-F3C7-E3E6773C6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350315-FC14-5209-02AE-C7A638CF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FDEA44-6EC2-5A74-94C9-EA2A8542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4279C-09DC-B257-DCE6-8FCB4865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62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79EE-D4D9-DB3A-E489-E81DFC20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A3C68-E61C-26E9-8DE7-7DEDB7940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950D6-C7B2-C353-E8AE-2F8928351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ECD97-753D-1772-C3E3-23636726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F4F99-4053-1063-9DC3-94AACF0C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5AC1D-BA5A-3AAD-C3BE-CA4D4EE5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88C0-EED9-42E4-618E-BAA9FEE8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8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01B1-70BA-FD4D-2C01-08B91D85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65AF8-C5BF-06D1-814D-2201070A1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10CC4-64AB-817E-9945-C8A707662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D6F1C-287E-1892-185D-3A66396D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693E9-B1C6-E307-8142-891E1D82C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C0E82-E6B5-A8DE-D25C-6E43B041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85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F67C7-8CFE-C208-2B8C-F003A2CF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554AA-FF3C-6817-3E1D-A22B9F3AF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79C8D-5199-5ED5-4FDB-C2AE0E152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4F31F-8EA3-5F83-C950-DE126C65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58D98-7CF9-E825-8470-72988FBF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0D9E1-156D-B93F-B980-BF285C6B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7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F31EC7-6E71-BEAE-5E6E-C5255267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D3AFD-FDB1-2FF5-6FB7-D07650833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32DEE-A339-912B-5916-66C25F107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C6DDE-8231-E9CA-FB2A-0CE2BC2DF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484BB-F266-E507-2489-2983A6D52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43D99CA-35C8-6E81-BB99-2E176ECF0C74}"/>
              </a:ext>
            </a:extLst>
          </p:cNvPr>
          <p:cNvGrpSpPr/>
          <p:nvPr/>
        </p:nvGrpSpPr>
        <p:grpSpPr>
          <a:xfrm>
            <a:off x="-5809425" y="-8974744"/>
            <a:ext cx="17871083" cy="14828910"/>
            <a:chOff x="-6110367" y="-9553478"/>
            <a:chExt cx="17871083" cy="1482891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699A63F-C794-4D55-F0D5-4748A4329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2265" y="1075981"/>
              <a:ext cx="6783729" cy="4199451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BF65E08-3177-FD7A-4AF3-6007465BD57C}"/>
                </a:ext>
              </a:extLst>
            </p:cNvPr>
            <p:cNvGrpSpPr/>
            <p:nvPr/>
          </p:nvGrpSpPr>
          <p:grpSpPr>
            <a:xfrm>
              <a:off x="-6110367" y="-9553478"/>
              <a:ext cx="17871083" cy="14160202"/>
              <a:chOff x="-6075643" y="-4460617"/>
              <a:chExt cx="17871083" cy="14160202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D6B8B3E-E8FB-887A-AED9-E68AB287DD5A}"/>
                  </a:ext>
                </a:extLst>
              </p:cNvPr>
              <p:cNvGrpSpPr/>
              <p:nvPr/>
            </p:nvGrpSpPr>
            <p:grpSpPr>
              <a:xfrm>
                <a:off x="-6075643" y="-4460617"/>
                <a:ext cx="17871083" cy="13688106"/>
                <a:chOff x="-6422007" y="-4405199"/>
                <a:chExt cx="17871083" cy="13688106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4FADDBE4-9E77-9AA1-6D68-1F9C6AB4DB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1716" y="-2270272"/>
                  <a:ext cx="9717360" cy="6015507"/>
                </a:xfrm>
                <a:prstGeom prst="rect">
                  <a:avLst/>
                </a:prstGeom>
              </p:spPr>
            </p:pic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43D9DC68-9BFD-022D-6DFB-D52125ADDB02}"/>
                    </a:ext>
                  </a:extLst>
                </p:cNvPr>
                <p:cNvGrpSpPr/>
                <p:nvPr/>
              </p:nvGrpSpPr>
              <p:grpSpPr>
                <a:xfrm>
                  <a:off x="-6422007" y="703790"/>
                  <a:ext cx="15442251" cy="8579117"/>
                  <a:chOff x="-2556177" y="-2600725"/>
                  <a:chExt cx="15442251" cy="8579117"/>
                </a:xfrm>
              </p:grpSpPr>
              <p:pic>
                <p:nvPicPr>
                  <p:cNvPr id="3" name="Picture 2">
                    <a:extLst>
                      <a:ext uri="{FF2B5EF4-FFF2-40B4-BE49-F238E27FC236}">
                        <a16:creationId xmlns:a16="http://schemas.microsoft.com/office/drawing/2014/main" id="{D0C34CAC-CD05-8373-58A0-F3CC46861A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68714" y="0"/>
                    <a:ext cx="9717360" cy="5978392"/>
                  </a:xfrm>
                  <a:prstGeom prst="rect">
                    <a:avLst/>
                  </a:prstGeom>
                </p:spPr>
              </p:pic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2666E126-70FC-6917-DB13-F414FFEEE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3382" y="2477677"/>
                    <a:ext cx="1456183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9E9C4552-0599-D716-ADC2-73503B6C5AAE}"/>
                      </a:ext>
                    </a:extLst>
                  </p:cNvPr>
                  <p:cNvSpPr txBox="1"/>
                  <p:nvPr/>
                </p:nvSpPr>
                <p:spPr>
                  <a:xfrm>
                    <a:off x="5474664" y="-2600725"/>
                    <a:ext cx="1847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B350C2D1-71A9-9DC8-77A1-60B966788A52}"/>
                      </a:ext>
                    </a:extLst>
                  </p:cNvPr>
                  <p:cNvGrpSpPr/>
                  <p:nvPr/>
                </p:nvGrpSpPr>
                <p:grpSpPr>
                  <a:xfrm>
                    <a:off x="-2556177" y="-2416059"/>
                    <a:ext cx="11629096" cy="5694829"/>
                    <a:chOff x="567268" y="999064"/>
                    <a:chExt cx="11629096" cy="5694829"/>
                  </a:xfrm>
                </p:grpSpPr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F18C709D-B8AB-9AD1-B018-AAF34E4029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268" y="999064"/>
                      <a:ext cx="11629096" cy="5694829"/>
                      <a:chOff x="567268" y="999064"/>
                      <a:chExt cx="11629096" cy="5694829"/>
                    </a:xfrm>
                  </p:grpSpPr>
                  <p:pic>
                    <p:nvPicPr>
                      <p:cNvPr id="30" name="Picture 29">
                        <a:extLst>
                          <a:ext uri="{FF2B5EF4-FFF2-40B4-BE49-F238E27FC236}">
                            <a16:creationId xmlns:a16="http://schemas.microsoft.com/office/drawing/2014/main" id="{C0BCFD2B-7B2A-6506-E18F-7F0557447D8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7831" y="2175932"/>
                        <a:ext cx="5358533" cy="358986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6" name="Picture 45">
                        <a:extLst>
                          <a:ext uri="{FF2B5EF4-FFF2-40B4-BE49-F238E27FC236}">
                            <a16:creationId xmlns:a16="http://schemas.microsoft.com/office/drawing/2014/main" id="{09A1E8EA-38DC-13C3-D30C-442A885444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7268" y="999064"/>
                        <a:ext cx="7772400" cy="5694829"/>
                      </a:xfrm>
                      <a:prstGeom prst="rect">
                        <a:avLst/>
                      </a:prstGeom>
                    </p:spPr>
                  </p:pic>
                </p:grp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43778BC4-BF96-8185-DF0C-45F0314F36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73133" y="5892800"/>
                      <a:ext cx="2357965" cy="0"/>
                    </a:xfrm>
                    <a:prstGeom prst="line">
                      <a:avLst/>
                    </a:prstGeom>
                    <a:ln w="85725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5400C332-41CE-F204-4D49-75AFB37205A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173133" y="2582333"/>
                      <a:ext cx="0" cy="3310467"/>
                    </a:xfrm>
                    <a:prstGeom prst="line">
                      <a:avLst/>
                    </a:prstGeom>
                    <a:ln w="85725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80E45C5F-C018-CF43-EF69-BDD3E2C9F4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29933" y="2582333"/>
                      <a:ext cx="2743200" cy="0"/>
                    </a:xfrm>
                    <a:prstGeom prst="line">
                      <a:avLst/>
                    </a:prstGeom>
                    <a:ln w="85725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51F444E1-E2AA-4570-F12E-69200C5B18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89046" y="2756826"/>
                    <a:ext cx="785830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836A1073-5897-6DCB-D297-9230A5EAC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38664" y="2477677"/>
                    <a:ext cx="0" cy="279149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25B473F2-F41E-C8C0-6773-D14C867F68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3382" y="2989196"/>
                    <a:ext cx="1456183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A01DB790-47AA-BB1F-25F9-5C66EAED6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89046" y="3268345"/>
                    <a:ext cx="785830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7D8864B5-A6B6-DF51-1C3C-CD675D3056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38664" y="2989196"/>
                    <a:ext cx="0" cy="279149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C3FC3FD5-ECB1-81C4-E888-0AA7E40EA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3381" y="3544477"/>
                    <a:ext cx="1456183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3599036E-7DCF-D743-5B3F-EFEDCC18AC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89045" y="3823626"/>
                    <a:ext cx="785830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928BA0DC-B3C1-59B6-F73B-709272B0B5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38663" y="3544477"/>
                    <a:ext cx="0" cy="279149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AC7FA292-412D-AEF7-49BD-0EEFCB4640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43381" y="4087685"/>
                    <a:ext cx="1456183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37A6C962-61EA-43F6-4F56-DDA404E214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89045" y="4366834"/>
                    <a:ext cx="785830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CF2F93A3-C926-C0A8-6147-65AE0C95D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38663" y="4087685"/>
                    <a:ext cx="0" cy="279149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52185509-7FAA-1E9E-09F0-F82DBEED31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76200" y="1347843"/>
                    <a:ext cx="13907" cy="1039471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D1A783D6-45AA-7B82-F7BC-67DBE22FBB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375264" y="4374001"/>
                    <a:ext cx="13907" cy="1039471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76F0B763-DDD9-E95D-7AEF-8277CBD614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10265" y="4374001"/>
                    <a:ext cx="389299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8FDA37D3-8237-F947-8BC7-CBF1E2A48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10265" y="4680310"/>
                    <a:ext cx="389299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0F26D6AD-6A47-EC55-536E-1C02EE9C2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10265" y="4893736"/>
                    <a:ext cx="389299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53285D36-EAC5-35E0-C0B3-FF87260947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10265" y="5223518"/>
                    <a:ext cx="389299" cy="0"/>
                  </a:xfrm>
                  <a:prstGeom prst="line">
                    <a:avLst/>
                  </a:prstGeom>
                  <a:ln w="857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3D299EB7-331F-8268-030D-D6CC1F817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853"/>
                <a:stretch/>
              </p:blipFill>
              <p:spPr>
                <a:xfrm>
                  <a:off x="-2986245" y="-4405199"/>
                  <a:ext cx="9276201" cy="5949401"/>
                </a:xfrm>
                <a:prstGeom prst="rect">
                  <a:avLst/>
                </a:prstGeom>
              </p:spPr>
            </p:pic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D0C5BFF-833C-8AAE-B309-7F3984BA4E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9489" y="8524800"/>
                <a:ext cx="0" cy="659122"/>
              </a:xfrm>
              <a:prstGeom prst="line">
                <a:avLst/>
              </a:prstGeom>
              <a:ln w="85725"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C5A5334-02E5-047C-BEFA-707929F2B7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6689" y="8568367"/>
                <a:ext cx="0" cy="1131218"/>
              </a:xfrm>
              <a:prstGeom prst="line">
                <a:avLst/>
              </a:prstGeom>
              <a:ln w="85725"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05FF31A-225C-AEA2-23BB-A8F38792D4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9489" y="9183922"/>
                <a:ext cx="1297200" cy="0"/>
              </a:xfrm>
              <a:prstGeom prst="line">
                <a:avLst/>
              </a:prstGeom>
              <a:ln w="85725"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DFCA158-2E94-01E4-61F3-B24D6F640512}"/>
              </a:ext>
            </a:extLst>
          </p:cNvPr>
          <p:cNvCxnSpPr>
            <a:cxnSpLocks/>
          </p:cNvCxnSpPr>
          <p:nvPr/>
        </p:nvCxnSpPr>
        <p:spPr>
          <a:xfrm>
            <a:off x="-1178983" y="1724166"/>
            <a:ext cx="2357965" cy="0"/>
          </a:xfrm>
          <a:prstGeom prst="line">
            <a:avLst/>
          </a:prstGeom>
          <a:ln w="8572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0F85559-AAC7-D654-E4C7-E7D80E7498C4}"/>
              </a:ext>
            </a:extLst>
          </p:cNvPr>
          <p:cNvCxnSpPr>
            <a:cxnSpLocks/>
          </p:cNvCxnSpPr>
          <p:nvPr/>
        </p:nvCxnSpPr>
        <p:spPr>
          <a:xfrm flipV="1">
            <a:off x="-1217288" y="1445017"/>
            <a:ext cx="0" cy="279149"/>
          </a:xfrm>
          <a:prstGeom prst="line">
            <a:avLst/>
          </a:prstGeom>
          <a:ln w="8572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0DB816D-F02C-F93D-0966-5AF5DB10CADB}"/>
              </a:ext>
            </a:extLst>
          </p:cNvPr>
          <p:cNvCxnSpPr>
            <a:cxnSpLocks/>
          </p:cNvCxnSpPr>
          <p:nvPr/>
        </p:nvCxnSpPr>
        <p:spPr>
          <a:xfrm>
            <a:off x="-3946760" y="1445017"/>
            <a:ext cx="2729472" cy="46779"/>
          </a:xfrm>
          <a:prstGeom prst="line">
            <a:avLst/>
          </a:prstGeom>
          <a:ln w="8572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522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94C47AB-F7BC-8F14-2C0B-C63F0F6417CB}"/>
              </a:ext>
            </a:extLst>
          </p:cNvPr>
          <p:cNvGrpSpPr/>
          <p:nvPr/>
        </p:nvGrpSpPr>
        <p:grpSpPr>
          <a:xfrm>
            <a:off x="3796496" y="754608"/>
            <a:ext cx="5353557" cy="2659174"/>
            <a:chOff x="3796496" y="754608"/>
            <a:chExt cx="5353557" cy="2659174"/>
          </a:xfrm>
        </p:grpSpPr>
        <p:pic>
          <p:nvPicPr>
            <p:cNvPr id="4" name="Picture 3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038E2B16-0271-9539-8A8F-AC7521DE1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3" t="53576" r="6663" b="6177"/>
            <a:stretch/>
          </p:blipFill>
          <p:spPr>
            <a:xfrm>
              <a:off x="3796496" y="1284790"/>
              <a:ext cx="4062715" cy="140053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C25610F-377C-63EE-D8CF-F87E325F64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4989" y="1985058"/>
              <a:ext cx="510126" cy="11517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FF84667-AD74-931D-F1DA-9C2BD1C218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3540" y="1912562"/>
              <a:ext cx="381220" cy="8236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1164D4-2F95-2C8B-D1B3-699098028556}"/>
                </a:ext>
              </a:extLst>
            </p:cNvPr>
            <p:cNvSpPr txBox="1"/>
            <p:nvPr/>
          </p:nvSpPr>
          <p:spPr>
            <a:xfrm>
              <a:off x="4724989" y="3136783"/>
              <a:ext cx="841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Source Pin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C5DC8A-4683-E361-D515-1E646254A487}"/>
                </a:ext>
              </a:extLst>
            </p:cNvPr>
            <p:cNvSpPr txBox="1"/>
            <p:nvPr/>
          </p:nvSpPr>
          <p:spPr>
            <a:xfrm>
              <a:off x="5407225" y="2736220"/>
              <a:ext cx="1133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Destination Pin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2FDE96-FC5C-05AD-8565-0EBAB6F84C14}"/>
                </a:ext>
              </a:extLst>
            </p:cNvPr>
            <p:cNvSpPr txBox="1"/>
            <p:nvPr/>
          </p:nvSpPr>
          <p:spPr>
            <a:xfrm>
              <a:off x="7960001" y="1018016"/>
              <a:ext cx="1010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Chip Number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694D93-56B5-6ED5-474C-793FB0ECA38E}"/>
                </a:ext>
              </a:extLst>
            </p:cNvPr>
            <p:cNvSpPr txBox="1"/>
            <p:nvPr/>
          </p:nvSpPr>
          <p:spPr>
            <a:xfrm>
              <a:off x="6033540" y="754608"/>
              <a:ext cx="12731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Chip ”Shorthand”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934599-2948-134B-C5CD-5D925CC2AE58}"/>
                </a:ext>
              </a:extLst>
            </p:cNvPr>
            <p:cNvSpPr txBox="1"/>
            <p:nvPr/>
          </p:nvSpPr>
          <p:spPr>
            <a:xfrm>
              <a:off x="7564491" y="2047392"/>
              <a:ext cx="15855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“Onward” Pin Number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F37DC5D-D6EE-3830-5D3F-50A7A980630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7247184" y="2047392"/>
              <a:ext cx="317307" cy="138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69889E-30C6-51C0-C7C9-CD77EA96C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4491" y="1337111"/>
              <a:ext cx="791020" cy="4216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2F9EE0E-862D-39F2-CFCA-57515AB0E9A2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6670093" y="1031607"/>
              <a:ext cx="109412" cy="7271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575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276FE-3408-A2C3-1EB1-5E2A94F3BF78}"/>
              </a:ext>
            </a:extLst>
          </p:cNvPr>
          <p:cNvGrpSpPr/>
          <p:nvPr/>
        </p:nvGrpSpPr>
        <p:grpSpPr>
          <a:xfrm>
            <a:off x="2307336" y="770550"/>
            <a:ext cx="7812024" cy="6019818"/>
            <a:chOff x="2307336" y="770550"/>
            <a:chExt cx="7812024" cy="60198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5BFF95-6D6D-B11F-0CB3-7299A4C49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380"/>
            <a:stretch/>
          </p:blipFill>
          <p:spPr>
            <a:xfrm>
              <a:off x="2609850" y="1314450"/>
              <a:ext cx="3196590" cy="22384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1C2571-44D5-A2A6-3EE1-1560D0EB9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t="11288" r="15150" b="4491"/>
            <a:stretch/>
          </p:blipFill>
          <p:spPr>
            <a:xfrm flipH="1">
              <a:off x="6688074" y="1314449"/>
              <a:ext cx="3196590" cy="22384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9B0A00-8681-9837-515C-7A8661721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6960" y="770550"/>
              <a:ext cx="7772400" cy="22802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0F38B-3964-E122-3F62-3AAFDCBB5685}"/>
                </a:ext>
              </a:extLst>
            </p:cNvPr>
            <p:cNvGrpSpPr/>
            <p:nvPr/>
          </p:nvGrpSpPr>
          <p:grpSpPr>
            <a:xfrm>
              <a:off x="4602861" y="3999737"/>
              <a:ext cx="3260598" cy="2238420"/>
              <a:chOff x="2609850" y="3633977"/>
              <a:chExt cx="3260598" cy="223842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D4D929F-026A-ECBA-5D96-E36CA187C2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3380"/>
              <a:stretch/>
            </p:blipFill>
            <p:spPr>
              <a:xfrm>
                <a:off x="2609850" y="3633978"/>
                <a:ext cx="3196590" cy="223841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C54B34E-7F69-05E0-91AD-7CA5830F7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0"/>
              </a:blip>
              <a:srcRect t="11288" r="15150" b="4491"/>
              <a:stretch/>
            </p:blipFill>
            <p:spPr>
              <a:xfrm flipH="1">
                <a:off x="2673858" y="3633977"/>
                <a:ext cx="3196590" cy="2238419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36684D-E651-C353-D18A-35EFA8BB4F53}"/>
                </a:ext>
              </a:extLst>
            </p:cNvPr>
            <p:cNvSpPr txBox="1"/>
            <p:nvPr/>
          </p:nvSpPr>
          <p:spPr>
            <a:xfrm>
              <a:off x="3948138" y="3552868"/>
              <a:ext cx="540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F851E0-B368-5366-75C5-69BAAC22E303}"/>
                </a:ext>
              </a:extLst>
            </p:cNvPr>
            <p:cNvSpPr txBox="1"/>
            <p:nvPr/>
          </p:nvSpPr>
          <p:spPr>
            <a:xfrm>
              <a:off x="8026362" y="3552868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54181F-B195-A3EA-6E06-FFD47651C24F}"/>
                </a:ext>
              </a:extLst>
            </p:cNvPr>
            <p:cNvSpPr txBox="1"/>
            <p:nvPr/>
          </p:nvSpPr>
          <p:spPr>
            <a:xfrm>
              <a:off x="5464360" y="6421036"/>
              <a:ext cx="153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Superimposed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A21E80-A0FA-A8AD-B390-874687859D0D}"/>
                </a:ext>
              </a:extLst>
            </p:cNvPr>
            <p:cNvSpPr txBox="1"/>
            <p:nvPr/>
          </p:nvSpPr>
          <p:spPr>
            <a:xfrm>
              <a:off x="2307336" y="971846"/>
              <a:ext cx="2993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Excerpt from Bill of Materials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52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A26BD4-B19B-8D30-9E38-DCBE82B9967D}"/>
              </a:ext>
            </a:extLst>
          </p:cNvPr>
          <p:cNvGrpSpPr/>
          <p:nvPr/>
        </p:nvGrpSpPr>
        <p:grpSpPr>
          <a:xfrm>
            <a:off x="1047749" y="1765300"/>
            <a:ext cx="10291809" cy="3558184"/>
            <a:chOff x="1047749" y="1765300"/>
            <a:chExt cx="10291809" cy="35581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662ACD-1C89-99A9-20D0-CC0FE082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0658" y="1765300"/>
              <a:ext cx="6438900" cy="3327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7574BD-7EE5-615C-89AE-131F2D042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749" y="1871832"/>
              <a:ext cx="3399963" cy="30823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4ABB38-87B4-4345-FF9B-3ABB49AF70B0}"/>
                </a:ext>
              </a:extLst>
            </p:cNvPr>
            <p:cNvSpPr txBox="1"/>
            <p:nvPr/>
          </p:nvSpPr>
          <p:spPr>
            <a:xfrm>
              <a:off x="1897396" y="4954152"/>
              <a:ext cx="1509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Board Layout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FDD1DB-0A1F-39F8-32B9-4F0033CE1B05}"/>
                </a:ext>
              </a:extLst>
            </p:cNvPr>
            <p:cNvSpPr txBox="1"/>
            <p:nvPr/>
          </p:nvSpPr>
          <p:spPr>
            <a:xfrm>
              <a:off x="7447418" y="4934254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Schematic Layout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95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E9A94CE-B324-96A3-7A1F-D7951A8B9DAD}"/>
              </a:ext>
            </a:extLst>
          </p:cNvPr>
          <p:cNvGrpSpPr/>
          <p:nvPr/>
        </p:nvGrpSpPr>
        <p:grpSpPr>
          <a:xfrm>
            <a:off x="-1975004" y="-807533"/>
            <a:ext cx="13741698" cy="6466883"/>
            <a:chOff x="-1975004" y="-807533"/>
            <a:chExt cx="13741698" cy="646688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567B2E8-58B7-E260-8F9D-CA9D5D80886B}"/>
                </a:ext>
              </a:extLst>
            </p:cNvPr>
            <p:cNvGrpSpPr/>
            <p:nvPr/>
          </p:nvGrpSpPr>
          <p:grpSpPr>
            <a:xfrm>
              <a:off x="-1975004" y="-807533"/>
              <a:ext cx="13741698" cy="6466883"/>
              <a:chOff x="-1975004" y="-807533"/>
              <a:chExt cx="13741698" cy="646688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5D17CDC-56F6-B7F3-AE29-BC75084EA7E7}"/>
                  </a:ext>
                </a:extLst>
              </p:cNvPr>
              <p:cNvGrpSpPr/>
              <p:nvPr/>
            </p:nvGrpSpPr>
            <p:grpSpPr>
              <a:xfrm>
                <a:off x="3943495" y="-807533"/>
                <a:ext cx="7823199" cy="6436181"/>
                <a:chOff x="285894" y="-635000"/>
                <a:chExt cx="7823199" cy="6436181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E9C4552-0599-D716-ADC2-73503B6C5AAE}"/>
                    </a:ext>
                  </a:extLst>
                </p:cNvPr>
                <p:cNvSpPr txBox="1"/>
                <p:nvPr/>
              </p:nvSpPr>
              <p:spPr>
                <a:xfrm>
                  <a:off x="5655733" y="-63500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48A83407-C31F-146C-8E89-26E12B06C2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5894" y="-313667"/>
                  <a:ext cx="7772400" cy="3974078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0B3F1694-D094-2DC5-C078-0E7BFB90B4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693" y="3975155"/>
                  <a:ext cx="7772400" cy="947139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E530F03-DA51-EDF0-5C33-72585BC0A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0448"/>
                <a:stretch/>
              </p:blipFill>
              <p:spPr>
                <a:xfrm>
                  <a:off x="302828" y="4952996"/>
                  <a:ext cx="7772400" cy="84818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3A21C1E-1E4F-18C9-5D6F-D7F9F1313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975004" y="885922"/>
                <a:ext cx="5969298" cy="192501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D8F89D2-9C04-5945-6FDA-183F43D6BEC6}"/>
                  </a:ext>
                </a:extLst>
              </p:cNvPr>
              <p:cNvSpPr/>
              <p:nvPr/>
            </p:nvSpPr>
            <p:spPr>
              <a:xfrm>
                <a:off x="4072465" y="3258931"/>
                <a:ext cx="70866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BDB102B-17A1-FE6E-795D-30EEE51DFDB0}"/>
                  </a:ext>
                </a:extLst>
              </p:cNvPr>
              <p:cNvSpPr/>
              <p:nvPr/>
            </p:nvSpPr>
            <p:spPr>
              <a:xfrm>
                <a:off x="5300132" y="4749761"/>
                <a:ext cx="6028268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6FF1AC-92C5-89B6-446D-84198B0746DD}"/>
                  </a:ext>
                </a:extLst>
              </p:cNvPr>
              <p:cNvSpPr/>
              <p:nvPr/>
            </p:nvSpPr>
            <p:spPr>
              <a:xfrm>
                <a:off x="4072465" y="5354550"/>
                <a:ext cx="6028268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F9FD30C-C394-CE73-14F6-61A7FBCA8846}"/>
                  </a:ext>
                </a:extLst>
              </p:cNvPr>
              <p:cNvSpPr/>
              <p:nvPr/>
            </p:nvSpPr>
            <p:spPr>
              <a:xfrm>
                <a:off x="4072465" y="5034399"/>
                <a:ext cx="70866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C4A7B2-05FC-336C-AEA4-ADAA9FBE560D}"/>
                </a:ext>
              </a:extLst>
            </p:cNvPr>
            <p:cNvSpPr txBox="1"/>
            <p:nvPr/>
          </p:nvSpPr>
          <p:spPr>
            <a:xfrm>
              <a:off x="4072465" y="3275918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 . . . . . . .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61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6FB55-D581-3844-3D5C-3F7553FC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18" y="729826"/>
            <a:ext cx="8632364" cy="413173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60CB4B3-4C9A-5EB3-E43C-92E2D0F3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1477645"/>
            <a:ext cx="2146423" cy="274921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9553410-066A-AF81-3262-CD440BFFB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467" y="1477645"/>
            <a:ext cx="2302933" cy="2748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666F1C-2A3A-30A7-252A-F90B60591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33" y="4654126"/>
            <a:ext cx="777240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7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84EAB6-E57D-38EF-B091-26416DD14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4" y="699731"/>
            <a:ext cx="7772400" cy="480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332269-A261-9285-D553-C6F37E3C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7" y="1450130"/>
            <a:ext cx="6231467" cy="17642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ADBE26-A6F3-3182-9219-4BF428107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534" y="1636475"/>
            <a:ext cx="2239508" cy="1764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2FF80-579F-900B-6606-7C3991C98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543927"/>
            <a:ext cx="2550583" cy="2277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94453-3359-6F32-8204-E8E1D7971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2" y="3543927"/>
            <a:ext cx="2827930" cy="252518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1838BD7-236D-5BA6-EE31-A5E04357EF80}"/>
              </a:ext>
            </a:extLst>
          </p:cNvPr>
          <p:cNvSpPr/>
          <p:nvPr/>
        </p:nvSpPr>
        <p:spPr>
          <a:xfrm>
            <a:off x="948267" y="2332277"/>
            <a:ext cx="838200" cy="882148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EF6E5-E0AF-4FA6-E302-8CFA2B772391}"/>
              </a:ext>
            </a:extLst>
          </p:cNvPr>
          <p:cNvSpPr/>
          <p:nvPr/>
        </p:nvSpPr>
        <p:spPr>
          <a:xfrm>
            <a:off x="3784600" y="2363235"/>
            <a:ext cx="838200" cy="882148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2BD5FE-92ED-AC7B-FAA8-C672EF3C49D3}"/>
              </a:ext>
            </a:extLst>
          </p:cNvPr>
          <p:cNvSpPr/>
          <p:nvPr/>
        </p:nvSpPr>
        <p:spPr>
          <a:xfrm>
            <a:off x="7399866" y="2605162"/>
            <a:ext cx="1727201" cy="510571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38DFD6-8D8C-0A3E-B6B8-95CDCE33D5B0}"/>
              </a:ext>
            </a:extLst>
          </p:cNvPr>
          <p:cNvSpPr/>
          <p:nvPr/>
        </p:nvSpPr>
        <p:spPr>
          <a:xfrm>
            <a:off x="2159002" y="4400975"/>
            <a:ext cx="956732" cy="1006895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61E379-ABCB-3604-33FF-DFC019A6C793}"/>
              </a:ext>
            </a:extLst>
          </p:cNvPr>
          <p:cNvSpPr/>
          <p:nvPr/>
        </p:nvSpPr>
        <p:spPr>
          <a:xfrm>
            <a:off x="6426201" y="4966796"/>
            <a:ext cx="838200" cy="882148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1412009-53F0-1BAB-6C18-C304DB1CA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990035"/>
            <a:ext cx="7772400" cy="48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2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23AFB-3DA9-E151-E05D-5C02862C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72494"/>
            <a:ext cx="7772400" cy="2313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F455E-3097-996F-AD0D-B14CF487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216" y="554567"/>
            <a:ext cx="5676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8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D07A9-1ADB-9E97-896F-BFEE1FDFBD55}"/>
              </a:ext>
            </a:extLst>
          </p:cNvPr>
          <p:cNvGrpSpPr/>
          <p:nvPr/>
        </p:nvGrpSpPr>
        <p:grpSpPr>
          <a:xfrm>
            <a:off x="97911" y="150669"/>
            <a:ext cx="12094089" cy="5450354"/>
            <a:chOff x="97911" y="150669"/>
            <a:chExt cx="12094089" cy="54503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1678C2-E537-1DB7-5E83-AB1B2FEF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11" y="810248"/>
              <a:ext cx="6226688" cy="47370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198A06-07FE-45D0-52A5-F4C5ECF38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70"/>
            <a:stretch/>
          </p:blipFill>
          <p:spPr>
            <a:xfrm>
              <a:off x="6324599" y="756490"/>
              <a:ext cx="5867401" cy="4844533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BA382F-3978-0EDE-00E0-8071F5BE732F}"/>
                </a:ext>
              </a:extLst>
            </p:cNvPr>
            <p:cNvSpPr/>
            <p:nvPr/>
          </p:nvSpPr>
          <p:spPr>
            <a:xfrm>
              <a:off x="2205259" y="1880732"/>
              <a:ext cx="2100042" cy="125870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B81523-CEAE-A378-5A49-6C0F81C306E3}"/>
                </a:ext>
              </a:extLst>
            </p:cNvPr>
            <p:cNvSpPr/>
            <p:nvPr/>
          </p:nvSpPr>
          <p:spPr>
            <a:xfrm>
              <a:off x="8122918" y="2572936"/>
              <a:ext cx="2895601" cy="1298024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highlight>
                  <a:srgbClr val="00FF00"/>
                </a:highligh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2D7644-B28E-8A01-6490-6691D87A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150669"/>
              <a:ext cx="11401666" cy="411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41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4CAF5-DC6B-4440-6E2C-E8ADEBFC9C65}"/>
              </a:ext>
            </a:extLst>
          </p:cNvPr>
          <p:cNvGrpSpPr/>
          <p:nvPr/>
        </p:nvGrpSpPr>
        <p:grpSpPr>
          <a:xfrm>
            <a:off x="2499454" y="1259470"/>
            <a:ext cx="5943601" cy="7314857"/>
            <a:chOff x="2499454" y="1259470"/>
            <a:chExt cx="5943601" cy="73148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90E0CB-1C33-8243-6713-94B05010EA9F}"/>
                </a:ext>
              </a:extLst>
            </p:cNvPr>
            <p:cNvGrpSpPr/>
            <p:nvPr/>
          </p:nvGrpSpPr>
          <p:grpSpPr>
            <a:xfrm>
              <a:off x="2499454" y="4099482"/>
              <a:ext cx="5943601" cy="4474845"/>
              <a:chOff x="3124199" y="1191577"/>
              <a:chExt cx="5943601" cy="4474845"/>
            </a:xfrm>
          </p:grpSpPr>
          <p:pic>
            <p:nvPicPr>
              <p:cNvPr id="4" name="Picture 3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2F5A748D-16A0-949C-7BCE-FF03CCD4D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4200" y="1191577"/>
                <a:ext cx="5943600" cy="4474845"/>
              </a:xfrm>
              <a:prstGeom prst="rect">
                <a:avLst/>
              </a:prstGeom>
            </p:spPr>
          </p:pic>
          <p:pic>
            <p:nvPicPr>
              <p:cNvPr id="5" name="Picture 4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9BB2455F-5B18-960C-478A-D641845EA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9103" b="60387"/>
              <a:stretch/>
            </p:blipFill>
            <p:spPr>
              <a:xfrm>
                <a:off x="3124200" y="1191577"/>
                <a:ext cx="419100" cy="3144203"/>
              </a:xfrm>
              <a:prstGeom prst="rect">
                <a:avLst/>
              </a:prstGeom>
            </p:spPr>
          </p:pic>
          <p:pic>
            <p:nvPicPr>
              <p:cNvPr id="6" name="Picture 5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54A48AE4-41CB-0D35-6065-EE12C3AD7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9103" b="98596"/>
              <a:stretch/>
            </p:blipFill>
            <p:spPr>
              <a:xfrm>
                <a:off x="3124199" y="4280058"/>
                <a:ext cx="319635" cy="111443"/>
              </a:xfrm>
              <a:prstGeom prst="rect">
                <a:avLst/>
              </a:prstGeom>
            </p:spPr>
          </p:pic>
          <p:pic>
            <p:nvPicPr>
              <p:cNvPr id="7" name="Picture 6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777E3D6E-B104-E2CB-A476-A22CBE9744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9103" t="17655" b="60387"/>
              <a:stretch/>
            </p:blipFill>
            <p:spPr>
              <a:xfrm>
                <a:off x="4704080" y="1191577"/>
                <a:ext cx="2092960" cy="540703"/>
              </a:xfrm>
              <a:prstGeom prst="rect">
                <a:avLst/>
              </a:prstGeom>
            </p:spPr>
          </p:pic>
          <p:pic>
            <p:nvPicPr>
              <p:cNvPr id="8" name="Picture 7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5ACB44A1-5635-4F32-B48A-168900E987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9103" b="60387"/>
              <a:stretch/>
            </p:blipFill>
            <p:spPr>
              <a:xfrm>
                <a:off x="3321050" y="2794000"/>
                <a:ext cx="419100" cy="764540"/>
              </a:xfrm>
              <a:prstGeom prst="rect">
                <a:avLst/>
              </a:prstGeom>
            </p:spPr>
          </p:pic>
          <p:pic>
            <p:nvPicPr>
              <p:cNvPr id="9" name="Picture 8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164D7B05-81F0-866E-5407-89368C1601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345" t="57858" r="84845" b="30385"/>
              <a:stretch/>
            </p:blipFill>
            <p:spPr>
              <a:xfrm>
                <a:off x="3497580" y="3755623"/>
                <a:ext cx="526644" cy="564465"/>
              </a:xfrm>
              <a:prstGeom prst="rect">
                <a:avLst/>
              </a:prstGeom>
            </p:spPr>
          </p:pic>
          <p:pic>
            <p:nvPicPr>
              <p:cNvPr id="10" name="Picture 9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FD93FBC6-4E5E-D2ED-01CC-83466AC44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642" t="13392" r="90659" b="77186"/>
              <a:stretch/>
            </p:blipFill>
            <p:spPr>
              <a:xfrm>
                <a:off x="3467100" y="1803399"/>
                <a:ext cx="171450" cy="934879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E06769A-7912-8FD8-1D32-0677723D2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592"/>
            <a:stretch/>
          </p:blipFill>
          <p:spPr>
            <a:xfrm>
              <a:off x="2894495" y="2862469"/>
              <a:ext cx="5346700" cy="13218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BB5DF1-9346-A368-AFDD-F0D8BA50C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592"/>
            <a:stretch/>
          </p:blipFill>
          <p:spPr>
            <a:xfrm>
              <a:off x="2894495" y="1259470"/>
              <a:ext cx="5346700" cy="13218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05D3B98-CF86-5FC5-434F-2CBB02B31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818"/>
            <a:stretch/>
          </p:blipFill>
          <p:spPr>
            <a:xfrm>
              <a:off x="5952120" y="2335499"/>
              <a:ext cx="2289076" cy="106857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FFB0533-3BFD-A3C7-5934-3E12B7C63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818" t="70339"/>
            <a:stretch/>
          </p:blipFill>
          <p:spPr>
            <a:xfrm>
              <a:off x="2842355" y="2581335"/>
              <a:ext cx="2265810" cy="31695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EAF4FF-F871-E10E-E1D3-BBEDF974F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818" t="70339"/>
            <a:stretch/>
          </p:blipFill>
          <p:spPr>
            <a:xfrm>
              <a:off x="4951462" y="2552831"/>
              <a:ext cx="2289076" cy="316955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7A1136-6E58-2CA2-0817-31C94C519DC0}"/>
                </a:ext>
              </a:extLst>
            </p:cNvPr>
            <p:cNvCxnSpPr/>
            <p:nvPr/>
          </p:nvCxnSpPr>
          <p:spPr>
            <a:xfrm>
              <a:off x="5179706" y="2335499"/>
              <a:ext cx="0" cy="982554"/>
            </a:xfrm>
            <a:prstGeom prst="line">
              <a:avLst/>
            </a:prstGeom>
            <a:ln w="317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6EDA0A9-F38D-9CBD-8E51-DBD340C9D0EE}"/>
                </a:ext>
              </a:extLst>
            </p:cNvPr>
            <p:cNvCxnSpPr/>
            <p:nvPr/>
          </p:nvCxnSpPr>
          <p:spPr>
            <a:xfrm>
              <a:off x="4764156" y="2407013"/>
              <a:ext cx="0" cy="982554"/>
            </a:xfrm>
            <a:prstGeom prst="line">
              <a:avLst/>
            </a:prstGeom>
            <a:ln w="317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ED5B0C-F5BB-5163-77ED-B5E4C8CEECEA}"/>
                </a:ext>
              </a:extLst>
            </p:cNvPr>
            <p:cNvCxnSpPr/>
            <p:nvPr/>
          </p:nvCxnSpPr>
          <p:spPr>
            <a:xfrm>
              <a:off x="2967418" y="2523714"/>
              <a:ext cx="0" cy="982554"/>
            </a:xfrm>
            <a:prstGeom prst="line">
              <a:avLst/>
            </a:prstGeom>
            <a:ln w="317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841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14657-6D35-E897-556A-747DACB4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1400"/>
            <a:ext cx="7772400" cy="549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0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59166-F4B7-F2D5-B705-58794C17D9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57" y="1667748"/>
            <a:ext cx="2867025" cy="2246630"/>
          </a:xfrm>
          <a:prstGeom prst="rect">
            <a:avLst/>
          </a:prstGeom>
        </p:spPr>
      </p:pic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B5497AB-2957-80EB-B08B-7BC8C836A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834" y="1628379"/>
            <a:ext cx="3400316" cy="22859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37C804-360B-4286-E091-26F5F2DDD554}"/>
              </a:ext>
            </a:extLst>
          </p:cNvPr>
          <p:cNvGrpSpPr/>
          <p:nvPr/>
        </p:nvGrpSpPr>
        <p:grpSpPr>
          <a:xfrm>
            <a:off x="1650008" y="3597495"/>
            <a:ext cx="2788323" cy="880002"/>
            <a:chOff x="1915643" y="3519674"/>
            <a:chExt cx="2788323" cy="88000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2A427E6-99DF-2DAE-21DE-206DCD01C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5859" y="3519674"/>
              <a:ext cx="0" cy="85820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25813D6-4E9E-65CC-E0F4-CF41AFA2E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966" y="3718902"/>
              <a:ext cx="0" cy="6807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36BD89-4DBD-14CD-AA3F-1AEF315B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5643" y="4377882"/>
              <a:ext cx="2778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52FF0C-BC90-8157-CBDF-4FD40DA54D39}"/>
              </a:ext>
            </a:extLst>
          </p:cNvPr>
          <p:cNvGrpSpPr/>
          <p:nvPr/>
        </p:nvGrpSpPr>
        <p:grpSpPr>
          <a:xfrm>
            <a:off x="2571726" y="3696603"/>
            <a:ext cx="3216064" cy="1028640"/>
            <a:chOff x="1915643" y="3550270"/>
            <a:chExt cx="2788323" cy="87999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85B88E-B50A-0164-11CF-2A5260F6E5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5859" y="3550270"/>
              <a:ext cx="0" cy="858208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52ED2B-B453-F6D8-3504-D86654F36F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966" y="3635922"/>
              <a:ext cx="0" cy="794343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D2520B9-4273-5156-A927-42D67DE1E7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5643" y="4408478"/>
              <a:ext cx="277810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42CF30-8049-E509-6A2F-8F61D818A297}"/>
              </a:ext>
            </a:extLst>
          </p:cNvPr>
          <p:cNvGrpSpPr/>
          <p:nvPr/>
        </p:nvGrpSpPr>
        <p:grpSpPr>
          <a:xfrm rot="10800000">
            <a:off x="1871027" y="1169591"/>
            <a:ext cx="2935957" cy="1028640"/>
            <a:chOff x="1915643" y="3550270"/>
            <a:chExt cx="2788323" cy="87999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D7DF8DC-AA97-6B51-BA85-745B65769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5859" y="3550270"/>
              <a:ext cx="0" cy="858208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12137D-C6D9-A49E-25F2-8A65C28F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966" y="3635922"/>
              <a:ext cx="0" cy="794343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EDA792-0BCD-E4D5-9FD0-C1075D75E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5643" y="4408478"/>
              <a:ext cx="2778106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90B38E-7771-24D5-6398-A4D118F82154}"/>
              </a:ext>
            </a:extLst>
          </p:cNvPr>
          <p:cNvCxnSpPr>
            <a:cxnSpLocks/>
          </p:cNvCxnSpPr>
          <p:nvPr/>
        </p:nvCxnSpPr>
        <p:spPr>
          <a:xfrm>
            <a:off x="3524782" y="2876170"/>
            <a:ext cx="2554185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22316C-FF16-5028-376A-5659B587F4AB}"/>
              </a:ext>
            </a:extLst>
          </p:cNvPr>
          <p:cNvGrpSpPr/>
          <p:nvPr/>
        </p:nvGrpSpPr>
        <p:grpSpPr>
          <a:xfrm>
            <a:off x="3982249" y="3570273"/>
            <a:ext cx="2900666" cy="1028640"/>
            <a:chOff x="1915643" y="3550270"/>
            <a:chExt cx="2788323" cy="87999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73C5037-0A27-85C3-5AA2-823ECF5571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5859" y="3550270"/>
              <a:ext cx="0" cy="85820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BE75288-F904-7DE7-138A-7C9790A66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966" y="3791044"/>
              <a:ext cx="0" cy="63922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F198B96-6E52-CB8C-3E92-23B5F58CC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5643" y="4408478"/>
              <a:ext cx="277810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352B0459-50E0-9E07-0055-D2CAC6B845A3}"/>
              </a:ext>
            </a:extLst>
          </p:cNvPr>
          <p:cNvSpPr/>
          <p:nvPr/>
        </p:nvSpPr>
        <p:spPr>
          <a:xfrm>
            <a:off x="6052379" y="2661466"/>
            <a:ext cx="445480" cy="540000"/>
          </a:xfrm>
          <a:prstGeom prst="ellipse">
            <a:avLst/>
          </a:prstGeom>
          <a:noFill/>
          <a:ln w="38100">
            <a:solidFill>
              <a:srgbClr val="BF9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0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27750</TotalTime>
  <Words>38</Words>
  <Application>Microsoft Macintosh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</cp:revision>
  <cp:lastPrinted>2023-04-23T17:49:17Z</cp:lastPrinted>
  <dcterms:created xsi:type="dcterms:W3CDTF">2023-04-01T20:44:21Z</dcterms:created>
  <dcterms:modified xsi:type="dcterms:W3CDTF">2023-05-03T11:10:26Z</dcterms:modified>
</cp:coreProperties>
</file>